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AE6B3-2A3D-4BEE-96AE-F391529BD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39EE4-AEDA-4500-B439-CE515492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6A9B-AE7D-4F00-9C0A-259BB105F55B}" type="datetimeFigureOut">
              <a:rPr lang="en-MY" smtClean="0"/>
              <a:t>12/9/2025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98077C-356F-4F65-B2BC-23349C1E1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649B8-ECF5-4757-818B-F0B33B4CA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FE276-17DF-4B0A-BDA9-5E5FE2BB441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0777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67ADA0-1318-46BB-852B-7531CD7BA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4E276-1D40-4D48-AE7F-04A8FF494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12FCA-5575-4663-B726-7ABAE50C1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A6A9B-AE7D-4F00-9C0A-259BB105F55B}" type="datetimeFigureOut">
              <a:rPr lang="en-MY" smtClean="0"/>
              <a:t>12/9/2025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69F6B-C882-42BA-A1EB-DE4E9D8492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2B333-5CCB-458F-8174-7A69A657C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FE276-17DF-4B0A-BDA9-5E5FE2BB441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466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A7B9D5-EA6E-4277-974B-A4C3E1838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13BFD-C434-420C-AA91-F14FC3BEFC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78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B889CE-0351-4888-B1E1-D20ACD97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89588-59E9-442C-8CD0-44513DB121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81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99FA22-0580-4FD9-85F3-A04C81A50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E8E3CF-DB02-4429-B253-CF8A2118E7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42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DD3005-F50F-4390-8DE1-8AD257CC7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A619AC-D3A2-4E37-8EE7-A02BEA282C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28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61B0A5-C4FB-43E6-99F3-D00EE66A2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5D25EE-41FC-4472-979A-74754C8AF0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18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DAFC5E-2347-4444-85C8-EEFBF985A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B9AEF7-E2D7-4034-B030-E1B8037250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90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DB103B-10C9-4857-BF0B-16DBBABB2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102C17-E0BA-449A-A8F4-E3E950023D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35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E87A52-4EEA-4711-A368-FA8A566FA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A1D60-B4BE-4816-A1A5-088571F9D6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355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59DE9E-894A-4F6E-8A8B-44F59153E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DA7F08-C08C-4DDC-BFC5-F49803D64D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53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CB051A-7FA2-4DB0-B688-63A0458D2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0BC7C8-3867-47C0-93BD-6D004B0436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37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2D6383-D955-43DE-A284-88011F776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932DF-D785-4BEF-9CEE-2E2D632D6D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64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BAB0FB-ED4F-4A04-AEFB-3E6C14567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1AD8BA-4A40-4751-AF3E-5EEC8A347C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4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784372-60B5-4780-AD83-EF502F993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63394E-360D-4D0F-B27B-2E77A620FB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92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D061B2-DFA2-4ED2-A7B4-9444C705F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8139F4-2CA5-4BA1-B4FF-CB615DDEA9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65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3991D2-64D1-42B5-BBD4-F283A623B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8B5C58-FAE4-41D1-B693-4F3362C230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59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DF3DCF-6AB5-4C06-8D31-3971B7CD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C24490-234E-47A9-A50A-0543F80D46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81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445D33-CA61-457C-AB08-E75FDF153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9EFEEF-EF46-4FC9-9B2E-8C93F4962E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47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F1EE0F-8565-488F-BB28-470C3D08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1CB086-4DE8-430E-B204-1ECDD1409F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59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31EFF0-D0D4-48AE-B02A-172D28CB6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905881-039E-4EB7-AC7C-86AE19D3EA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7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013EDE-FD02-4275-A181-913172FC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8DDDDF-C41A-4E47-8D74-225FAF11E4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9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85C193-5A62-4B59-A27C-0D9FF65F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63947-757B-482D-8940-ED333A7F0A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88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9593D6-6C59-4ECE-BE07-A9D62378F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90C5F2-1B52-4D43-B6B8-4FA80D8092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91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592FAA-EF43-47BA-A786-2B3977D46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97840-B38B-46D9-B089-09AC9A3816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60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354173-3CBE-454A-9795-1DD10A210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CB09B6-E387-43C4-9F5E-D5F0421451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0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71B320-03B2-4671-8CB9-5CE01297F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5C3A6-991A-4090-A5AB-F8EB87E1B3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99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B70621-ACE4-4C72-959C-6D3B60DD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2C0C4-7196-4EFA-8310-9CE4DD6246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62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561890-C4E1-4A0E-9D48-8D6544116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2A4673-F7A9-40FE-9769-E6FB688F51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28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CEE99F-2E3F-4B0D-B8B7-625CEE168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AE8E3D-2E81-4419-9028-2C53BA5D1F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152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0D2C0C-2804-4245-B61D-EEC369686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5FA9B3-58BE-4EC2-A325-211E8241E2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58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8847C5-BCED-4C67-8C72-8241DC069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136CD0-920B-48EA-B0C8-4D7770B1F4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19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87C5C5-FDD2-4B1A-A988-F4FC6BCBF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661736-E9A0-4818-B09E-38FBC7C74C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48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EF1F79-2EF9-435A-BF30-FB5EE5E40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F658D7-A8CF-4E27-B4CF-0989A15500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607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492ADC-E58E-4760-B6FE-6607AE13F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00114-22EB-4D43-9650-9D3FB1A8A2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47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34E429-F40B-4F05-A4A3-1B0ABD657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B26C6-6423-4103-8CD1-270C754966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88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B94F4D-203F-4834-9906-62B44A1DA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6F5AD7-1ECC-42A1-8B1C-C806C94E10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0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A8D441-8002-4183-B163-4F66EECE2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81961-E153-4DF0-B80C-360C07CF27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1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410C3B-4BFC-40A1-8A7F-7D2DE35D7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1A0EE6-23DE-4021-8582-2BC9DD9125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3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AE4C58-2FC9-48EE-8E52-D28DD6BAE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E4B705-E08A-4FD1-A94A-0D1131B17F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14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95E9FB-5641-4868-97F6-6183B9D3E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F5B2F8-5F59-43D4-B385-EDB44409DF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20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666664-1D0D-41E9-85D9-C33AC2892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58347E-972D-4EFA-B318-85789F6208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85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FDCFFF-F4C1-426F-B4D3-08C869B33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9A821-BA47-4001-862C-757F50EC00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28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6F7999-688A-47AE-8B1C-A1D87F333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9D6EFD-75F7-437F-A75F-6974302E82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00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316AEA-29A8-4FC8-A2A9-E7CE75B6C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96E31B-A15B-495F-B298-8D4DB7AE1D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55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FBA0E7-C437-4BA9-950C-B6A8E4A53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EFAD1C-2212-418E-A22E-E12DB7DA4C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59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80A99C-6C64-402B-8712-AD1133907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4FA7B-7D08-462E-B67F-41DE5CA396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110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24B317-3CFD-4C10-91BD-27754B927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9CF27E-6EC2-4F3A-97E8-6853356DCB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8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6FDC3D-9F39-46CB-9EFE-556D6F00D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B1E8F2-B8A9-47A8-98DB-1C8BE0B0E1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90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ECD39D-1DF6-4581-A213-E641CBBF7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FAB9B-65FE-4DF8-9B6C-4DDD5E8A49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9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132CC1-4A69-4B5F-BE21-85C02683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0A310E-CB6E-4722-AC0F-B96E744129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58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E4701E-528F-4857-9D9F-A277C9C70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C9EE8-1A9B-4B6C-AB52-604E3CA34C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05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7A5421-F9D7-49EE-84DE-A512EDEF3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EE431-4F07-4762-BA3E-123F3A487F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09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CFB6B6-52E2-49C6-8D6D-95A247866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8832CA-6B78-48B0-BF0A-7CE949057A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32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ZAKI BIN YAHPAR</dc:creator>
  <cp:lastModifiedBy>MOHAMMAD ZAKI BIN YAHPAR</cp:lastModifiedBy>
  <cp:revision>1</cp:revision>
  <dcterms:created xsi:type="dcterms:W3CDTF">2025-09-12T01:32:42Z</dcterms:created>
  <dcterms:modified xsi:type="dcterms:W3CDTF">2025-09-12T01:32:42Z</dcterms:modified>
</cp:coreProperties>
</file>